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8"/>
  </p:notesMasterIdLst>
  <p:handoutMasterIdLst>
    <p:handoutMasterId r:id="rId9"/>
  </p:handoutMasterIdLst>
  <p:sldIdLst>
    <p:sldId id="256" r:id="rId2"/>
    <p:sldId id="274" r:id="rId3"/>
    <p:sldId id="275" r:id="rId4"/>
    <p:sldId id="276" r:id="rId5"/>
    <p:sldId id="277" r:id="rId6"/>
    <p:sldId id="278" r:id="rId7"/>
  </p:sldIdLst>
  <p:sldSz cx="9144000" cy="6858000" type="screen4x3"/>
  <p:notesSz cx="6805613" cy="99393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67" autoAdjust="0"/>
    <p:restoredTop sz="78993" autoAdjust="0"/>
  </p:normalViewPr>
  <p:slideViewPr>
    <p:cSldViewPr>
      <p:cViewPr varScale="1">
        <p:scale>
          <a:sx n="68" d="100"/>
          <a:sy n="68" d="100"/>
        </p:scale>
        <p:origin x="-13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DA558-A60D-4C75-BA74-D3EADEF98166}" type="datetimeFigureOut">
              <a:rPr lang="fr-FR" smtClean="0"/>
              <a:pPr/>
              <a:t>20/09/2011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2B5C4-D5FB-41DA-B07A-4D56AA964E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39" y="0"/>
            <a:ext cx="294909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1186"/>
            <a:ext cx="5444490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71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646"/>
            <a:ext cx="294909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39" y="9440646"/>
            <a:ext cx="294909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58524E-C036-4D84-8B0D-D9A71C2439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C6683-6F1E-4184-8B9B-8565EDA9006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dirty="0" smtClean="0"/>
              <a:t>A revoir :</a:t>
            </a:r>
          </a:p>
          <a:p>
            <a:pPr eaLnBrk="1" hangingPunct="1">
              <a:buFont typeface="Arial" charset="0"/>
              <a:buChar char="•"/>
            </a:pPr>
            <a:r>
              <a:rPr lang="fr-FR" dirty="0" smtClean="0"/>
              <a:t> le </a:t>
            </a:r>
            <a:r>
              <a:rPr lang="fr-FR" dirty="0" err="1" smtClean="0"/>
              <a:t>slide</a:t>
            </a:r>
            <a:r>
              <a:rPr lang="fr-FR" dirty="0" smtClean="0"/>
              <a:t> "</a:t>
            </a:r>
            <a:r>
              <a:rPr lang="fr-FR" dirty="0" err="1" smtClean="0"/>
              <a:t>reload</a:t>
            </a:r>
            <a:r>
              <a:rPr lang="fr-FR" dirty="0" smtClean="0"/>
              <a:t>"</a:t>
            </a:r>
          </a:p>
          <a:p>
            <a:pPr eaLnBrk="1" hangingPunct="1">
              <a:buFont typeface="Arial" charset="0"/>
              <a:buChar char="•"/>
            </a:pPr>
            <a:r>
              <a:rPr lang="fr-FR" dirty="0" smtClean="0"/>
              <a:t> ne pas montrer</a:t>
            </a:r>
            <a:r>
              <a:rPr lang="fr-FR" baseline="0" dirty="0" smtClean="0"/>
              <a:t> la réutilisation des </a:t>
            </a:r>
            <a:r>
              <a:rPr lang="fr-FR" baseline="0" smtClean="0"/>
              <a:t>petits entiers</a:t>
            </a:r>
            <a:endParaRPr lang="fr-F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smtClean="0"/>
              <a:t>.</a:t>
            </a: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smtClean="0"/>
              <a:t>.Pour les</a:t>
            </a:r>
            <a:r>
              <a:rPr lang="fr-FR" baseline="0" dirty="0" smtClean="0"/>
              <a:t> objets, la transformation en chaîne de caractères va s'appuyer sur les fonctions </a:t>
            </a:r>
            <a:r>
              <a:rPr lang="fr-FR" baseline="0" dirty="0" err="1" smtClean="0"/>
              <a:t>repr</a:t>
            </a:r>
            <a:r>
              <a:rPr lang="fr-FR" baseline="0" dirty="0" smtClean="0"/>
              <a:t>() et/ou </a:t>
            </a:r>
            <a:r>
              <a:rPr lang="fr-FR" baseline="0" dirty="0" err="1" smtClean="0"/>
              <a:t>str</a:t>
            </a:r>
            <a:r>
              <a:rPr lang="fr-FR" baseline="0" dirty="0" smtClean="0"/>
              <a:t>().</a:t>
            </a:r>
            <a:endParaRPr lang="fr-FR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Pour le</a:t>
            </a:r>
            <a:r>
              <a:rPr lang="fr-FR" baseline="0" dirty="0" smtClean="0"/>
              <a:t> mode d'ouverture, on peut ajouter un '+' pour autoriser lecture et écriture, et un 'b' pour </a:t>
            </a:r>
            <a:r>
              <a:rPr lang="fr-FR" baseline="0" dirty="0" err="1" smtClean="0"/>
              <a:t>rpéciser</a:t>
            </a:r>
            <a:r>
              <a:rPr lang="fr-FR" baseline="0" dirty="0" smtClean="0"/>
              <a:t> que le fichier </a:t>
            </a:r>
            <a:r>
              <a:rPr lang="fr-FR" baseline="0" smtClean="0"/>
              <a:t>est binaire.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Rien ne sera écrit dans le fichier avant l’appel de la méthode close().</a:t>
            </a:r>
            <a:endParaRPr lang="fr-FR" dirty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6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H="1">
            <a:off x="6973888" y="571480"/>
            <a:ext cx="0" cy="571504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500034" y="2687638"/>
            <a:ext cx="814393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6" name="Image 11" descr="logo_llr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3000375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85720" y="571480"/>
            <a:ext cx="6424610" cy="1847848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fr-FR" altLang="en-US"/>
              <a:t>Cliquez pour modifier le style du titre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5720" y="3000372"/>
            <a:ext cx="642942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fr-FR" altLang="en-US"/>
              <a:t>Cliquez pour modifier le style des sous-titres du masque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64382-F14F-4C47-A7E8-17624B6F09E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EFE27-752E-49A2-8820-6CB557F3D2EE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8A52A-0544-4F26-A0EC-CD9053EE112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0F187-7F8E-4582-AAC4-B5C198F701B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7F132-23C0-473C-937C-934DCBDABF7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7D9A6-4875-42FC-B338-497C96D6C7FF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F32AA-7DAA-4E16-B7BE-1E321A7C37D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A16C-99CC-4720-B868-765AFF1AB21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75FBF-9F90-4AAE-804D-15C098B94FD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676C8-5437-4ECC-A38D-9EC0A741776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1AAD-ED5B-4837-A007-18E5A1F3B9E3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Line 2"/>
          <p:cNvSpPr>
            <a:spLocks noChangeShapeType="1"/>
          </p:cNvSpPr>
          <p:nvPr/>
        </p:nvSpPr>
        <p:spPr bwMode="auto">
          <a:xfrm flipV="1">
            <a:off x="7572375" y="142875"/>
            <a:ext cx="0" cy="785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0437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 style du titre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BB0B6B1A-5602-4077-B3CF-0BE692A02A06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  <p:pic>
        <p:nvPicPr>
          <p:cNvPr id="1032" name="Image 39" descr="logo_llr.gif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15250" y="214313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Connecteur droit 44"/>
          <p:cNvCxnSpPr/>
          <p:nvPr userDrawn="1"/>
        </p:nvCxnSpPr>
        <p:spPr>
          <a:xfrm>
            <a:off x="7572375" y="928688"/>
            <a:ext cx="1428750" cy="15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571500"/>
            <a:ext cx="6500812" cy="1928813"/>
          </a:xfrm>
        </p:spPr>
        <p:txBody>
          <a:bodyPr/>
          <a:lstStyle/>
          <a:p>
            <a:pPr eaLnBrk="1" hangingPunct="1"/>
            <a:r>
              <a:rPr lang="fr-FR" dirty="0" smtClean="0"/>
              <a:t>Bases</a:t>
            </a:r>
            <a:r>
              <a:rPr lang="fr-FR" dirty="0" smtClean="0"/>
              <a:t> </a:t>
            </a:r>
            <a:r>
              <a:rPr lang="fr-FR" dirty="0" smtClean="0"/>
              <a:t>Python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313" y="3000375"/>
            <a:ext cx="6534150" cy="3286125"/>
          </a:xfrm>
        </p:spPr>
        <p:txBody>
          <a:bodyPr/>
          <a:lstStyle/>
          <a:p>
            <a:pPr eaLnBrk="1" hangingPunct="1"/>
            <a:r>
              <a:rPr lang="fr-FR" sz="2800" dirty="0" smtClean="0"/>
              <a:t>Entrées/Sorties</a:t>
            </a:r>
          </a:p>
          <a:p>
            <a:pPr eaLnBrk="1" hangingPunct="1"/>
            <a:r>
              <a:rPr lang="fr-FR" sz="1800" i="1" dirty="0" smtClean="0"/>
              <a:t/>
            </a:r>
            <a:br>
              <a:rPr lang="fr-FR" sz="1800" i="1" dirty="0" smtClean="0"/>
            </a:br>
            <a:r>
              <a:rPr lang="fr-FR" sz="1800" i="1" dirty="0" smtClean="0"/>
              <a:t>(d'après http://harold.e.free.fr/python/)</a:t>
            </a:r>
          </a:p>
          <a:p>
            <a:pPr eaLnBrk="1" hangingPunct="1"/>
            <a:r>
              <a:rPr lang="fr-FR" sz="1800" i="1" dirty="0" smtClean="0"/>
              <a:t>(et "Learning Python", de Mark Lutz)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Questions abordées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Formatage des affichages</a:t>
            </a:r>
          </a:p>
          <a:p>
            <a:r>
              <a:rPr lang="fr-FR" dirty="0" smtClean="0"/>
              <a:t>Affichage et saisie de valeurs</a:t>
            </a:r>
          </a:p>
          <a:p>
            <a:r>
              <a:rPr lang="fr-FR" dirty="0" smtClean="0"/>
              <a:t>Fichiers</a:t>
            </a:r>
          </a:p>
          <a:p>
            <a:pPr>
              <a:buNone/>
              <a:defRPr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smtClean="0"/>
              <a:t>Formatage des affichages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8136904" cy="2808312"/>
          </a:xfrm>
        </p:spPr>
        <p:txBody>
          <a:bodyPr>
            <a:normAutofit/>
          </a:bodyPr>
          <a:lstStyle/>
          <a:p>
            <a:r>
              <a:rPr lang="fr-FR" sz="2200" dirty="0" smtClean="0"/>
              <a:t>L'opérateur </a:t>
            </a:r>
            <a:r>
              <a:rPr lang="fr-FR" sz="2200" b="1" i="1" dirty="0" smtClean="0"/>
              <a:t>%</a:t>
            </a:r>
            <a:r>
              <a:rPr lang="fr-FR" sz="2200" dirty="0" smtClean="0"/>
              <a:t> permet de construire une chaîne de caractère complexe à partir d'une chaîne format (à gauche de l'opérateur) et d'une collection de valeurs (à droite).</a:t>
            </a:r>
          </a:p>
          <a:p>
            <a:r>
              <a:rPr lang="fr-FR" sz="2200" dirty="0" smtClean="0"/>
              <a:t>Le format comprend des emplacements ou substituer les valeurs, délimités par des % à la façon de la fonction </a:t>
            </a:r>
            <a:r>
              <a:rPr lang="fr-FR" sz="2200" dirty="0" err="1" smtClean="0"/>
              <a:t>printf</a:t>
            </a:r>
            <a:r>
              <a:rPr lang="fr-FR" sz="2200" dirty="0" smtClean="0"/>
              <a:t>() du langage C. Ces emplacements peuvent être nommés, auquel cas la collection de valeurs doit être un dictionnaire.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9552" y="3861048"/>
            <a:ext cx="8064896" cy="2680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"Entiers : %04d %o % X" % ( -2, 7, 15 )</a:t>
            </a:r>
          </a:p>
          <a:p>
            <a:r>
              <a:rPr lang="fr-FR" sz="2000" dirty="0" smtClean="0"/>
              <a:t>'Entiers : -002 7  F'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"Flottants : %+2.3f %-E" % ( 4.5, 0.000006 )</a:t>
            </a:r>
          </a:p>
          <a:p>
            <a:r>
              <a:rPr lang="fr-FR" sz="2000" dirty="0" smtClean="0"/>
              <a:t>'Flottants : +4.500 6.000000E-06'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"Avec noms : %(</a:t>
            </a:r>
            <a:r>
              <a:rPr lang="fr-FR" sz="2000" dirty="0" err="1" smtClean="0"/>
              <a:t>ch</a:t>
            </a:r>
            <a:r>
              <a:rPr lang="fr-FR" sz="2000" dirty="0" smtClean="0"/>
              <a:t>)s %(val)d %(</a:t>
            </a:r>
            <a:r>
              <a:rPr lang="fr-FR" sz="2000" dirty="0" err="1" smtClean="0"/>
              <a:t>ch</a:t>
            </a:r>
            <a:r>
              <a:rPr lang="fr-FR" sz="2000" dirty="0" smtClean="0"/>
              <a:t>)s" % {'</a:t>
            </a:r>
            <a:r>
              <a:rPr lang="fr-FR" sz="2000" dirty="0" err="1" smtClean="0"/>
              <a:t>ch</a:t>
            </a:r>
            <a:r>
              <a:rPr lang="fr-FR" sz="2000" dirty="0" smtClean="0"/>
              <a:t>' : 'texte', 'val' : 10 }</a:t>
            </a:r>
          </a:p>
          <a:p>
            <a:r>
              <a:rPr lang="fr-FR" sz="2000" dirty="0" smtClean="0"/>
              <a:t>'Avec noms : texte 10 texte' 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"%0*.*f" % ( 8, 4, 6.666666 )</a:t>
            </a:r>
          </a:p>
          <a:p>
            <a:r>
              <a:rPr lang="fr-FR" sz="2000" dirty="0" smtClean="0"/>
              <a:t>'006.6667'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smtClean="0"/>
              <a:t>Affichage et saisie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8136904" cy="2808312"/>
          </a:xfrm>
        </p:spPr>
        <p:txBody>
          <a:bodyPr>
            <a:normAutofit/>
          </a:bodyPr>
          <a:lstStyle/>
          <a:p>
            <a:r>
              <a:rPr lang="fr-FR" sz="2200" dirty="0" err="1" smtClean="0"/>
              <a:t>print</a:t>
            </a:r>
            <a:r>
              <a:rPr lang="fr-FR" sz="2200" dirty="0" smtClean="0"/>
              <a:t> (2.X) et </a:t>
            </a:r>
            <a:r>
              <a:rPr lang="fr-FR" sz="2200" dirty="0" err="1" smtClean="0"/>
              <a:t>print</a:t>
            </a:r>
            <a:r>
              <a:rPr lang="fr-FR" sz="2200" dirty="0" smtClean="0"/>
              <a:t>() (3.X)</a:t>
            </a:r>
          </a:p>
          <a:p>
            <a:r>
              <a:rPr lang="fr-FR" sz="2200" dirty="0" smtClean="0"/>
              <a:t>input() et </a:t>
            </a:r>
            <a:r>
              <a:rPr lang="fr-FR" sz="2200" dirty="0" err="1" smtClean="0"/>
              <a:t>raw_input</a:t>
            </a:r>
            <a:r>
              <a:rPr lang="fr-FR" sz="2200" dirty="0" smtClean="0"/>
              <a:t>()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95536" y="2397892"/>
            <a:ext cx="4032448" cy="3911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titre = 'exemples de saisie'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print</a:t>
            </a:r>
            <a:r>
              <a:rPr lang="fr-FR" sz="2000" dirty="0" smtClean="0"/>
              <a:t> titre, '\n', '='*</a:t>
            </a:r>
            <a:r>
              <a:rPr lang="fr-FR" sz="2000" dirty="0" err="1" smtClean="0"/>
              <a:t>len</a:t>
            </a:r>
            <a:r>
              <a:rPr lang="fr-FR" sz="2000" dirty="0" smtClean="0"/>
              <a:t>(titre)</a:t>
            </a:r>
          </a:p>
          <a:p>
            <a:r>
              <a:rPr lang="fr-FR" sz="2000" dirty="0" smtClean="0"/>
              <a:t>exemples de saisie</a:t>
            </a:r>
          </a:p>
          <a:p>
            <a:r>
              <a:rPr lang="fr-FR" sz="2000" dirty="0" smtClean="0"/>
              <a:t>==============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res</a:t>
            </a:r>
            <a:r>
              <a:rPr lang="fr-FR" sz="2000" dirty="0" smtClean="0"/>
              <a:t> = </a:t>
            </a:r>
            <a:r>
              <a:rPr lang="fr-FR" sz="2000" dirty="0" err="1" smtClean="0"/>
              <a:t>raw_input</a:t>
            </a:r>
            <a:r>
              <a:rPr lang="fr-FR" sz="2000" dirty="0" smtClean="0"/>
              <a:t>('texte : ')</a:t>
            </a:r>
          </a:p>
          <a:p>
            <a:r>
              <a:rPr lang="fr-FR" sz="2000" dirty="0" smtClean="0"/>
              <a:t>texte : 3*2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res</a:t>
            </a:r>
            <a:endParaRPr lang="fr-FR" sz="2000" dirty="0" smtClean="0"/>
          </a:p>
          <a:p>
            <a:r>
              <a:rPr lang="fr-FR" sz="2000" dirty="0" smtClean="0"/>
              <a:t>3*2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res</a:t>
            </a:r>
            <a:r>
              <a:rPr lang="fr-FR" sz="2000" dirty="0" smtClean="0"/>
              <a:t> = input('expression : ')</a:t>
            </a:r>
          </a:p>
          <a:p>
            <a:r>
              <a:rPr lang="fr-FR" sz="2000" dirty="0" smtClean="0"/>
              <a:t>expression : 3*2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res</a:t>
            </a:r>
            <a:endParaRPr lang="fr-FR" sz="2000" dirty="0" smtClean="0"/>
          </a:p>
          <a:p>
            <a:r>
              <a:rPr lang="fr-FR" sz="2000" dirty="0" smtClean="0"/>
              <a:t>6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716016" y="2397892"/>
            <a:ext cx="4032448" cy="3911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titre = 'exemples de saisie'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print</a:t>
            </a:r>
            <a:r>
              <a:rPr lang="fr-FR" sz="2000" dirty="0" smtClean="0"/>
              <a:t>(titre,'='*</a:t>
            </a:r>
            <a:r>
              <a:rPr lang="fr-FR" sz="2000" dirty="0" err="1" smtClean="0"/>
              <a:t>len</a:t>
            </a:r>
            <a:r>
              <a:rPr lang="fr-FR" sz="2000" dirty="0" smtClean="0"/>
              <a:t>(titre),sep='\n')</a:t>
            </a:r>
          </a:p>
          <a:p>
            <a:r>
              <a:rPr lang="fr-FR" sz="2000" dirty="0" smtClean="0"/>
              <a:t>exemples de saisie</a:t>
            </a:r>
          </a:p>
          <a:p>
            <a:r>
              <a:rPr lang="fr-FR" sz="2000" dirty="0" smtClean="0"/>
              <a:t>==============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res</a:t>
            </a:r>
            <a:r>
              <a:rPr lang="fr-FR" sz="2000" dirty="0" smtClean="0"/>
              <a:t> = </a:t>
            </a:r>
            <a:r>
              <a:rPr lang="fr-FR" sz="2000" dirty="0" err="1" smtClean="0"/>
              <a:t>raw_input</a:t>
            </a:r>
            <a:r>
              <a:rPr lang="fr-FR" sz="2000" dirty="0" smtClean="0"/>
              <a:t>('texte : ')</a:t>
            </a:r>
          </a:p>
          <a:p>
            <a:r>
              <a:rPr lang="fr-FR" sz="2000" dirty="0" smtClean="0"/>
              <a:t>texte : 3*2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res</a:t>
            </a:r>
            <a:endParaRPr lang="fr-FR" sz="2000" dirty="0" smtClean="0"/>
          </a:p>
          <a:p>
            <a:r>
              <a:rPr lang="fr-FR" sz="2000" dirty="0" smtClean="0"/>
              <a:t>3*2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res</a:t>
            </a:r>
            <a:r>
              <a:rPr lang="fr-FR" sz="2000" dirty="0" smtClean="0"/>
              <a:t> = input('expression : ')</a:t>
            </a:r>
          </a:p>
          <a:p>
            <a:r>
              <a:rPr lang="fr-FR" sz="2000" dirty="0" smtClean="0"/>
              <a:t>expression : 3*2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res</a:t>
            </a:r>
            <a:endParaRPr lang="fr-FR" sz="2000" dirty="0" smtClean="0"/>
          </a:p>
          <a:p>
            <a:r>
              <a:rPr lang="fr-FR" sz="2000" dirty="0" smtClean="0"/>
              <a:t>6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923928" y="2276872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2.7</a:t>
            </a:r>
            <a:endParaRPr lang="fr-FR" sz="2000" i="1" dirty="0"/>
          </a:p>
        </p:txBody>
      </p:sp>
      <p:sp>
        <p:nvSpPr>
          <p:cNvPr id="7" name="ZoneTexte 6"/>
          <p:cNvSpPr txBox="1"/>
          <p:nvPr/>
        </p:nvSpPr>
        <p:spPr>
          <a:xfrm>
            <a:off x="8264674" y="2276872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3.2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Fichiers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8352928" cy="3240360"/>
          </a:xfrm>
        </p:spPr>
        <p:txBody>
          <a:bodyPr>
            <a:noAutofit/>
          </a:bodyPr>
          <a:lstStyle/>
          <a:p>
            <a:r>
              <a:rPr lang="fr-FR" sz="2200" dirty="0" smtClean="0"/>
              <a:t>On ouvre un fichier par </a:t>
            </a:r>
            <a:r>
              <a:rPr lang="fr-FR" sz="2200" i="1" dirty="0" smtClean="0"/>
              <a:t>open('</a:t>
            </a:r>
            <a:r>
              <a:rPr lang="fr-FR" sz="2200" i="1" dirty="0" err="1" smtClean="0"/>
              <a:t>filename</a:t>
            </a:r>
            <a:r>
              <a:rPr lang="fr-FR" sz="2200" i="1" dirty="0" smtClean="0"/>
              <a:t>', 'mode')</a:t>
            </a:r>
            <a:r>
              <a:rPr lang="fr-FR" sz="2200" dirty="0" smtClean="0"/>
              <a:t> et on le ferme par </a:t>
            </a:r>
            <a:r>
              <a:rPr lang="fr-FR" sz="2200" b="1" i="1" dirty="0" smtClean="0"/>
              <a:t>close()</a:t>
            </a:r>
            <a:r>
              <a:rPr lang="fr-FR" sz="2200" dirty="0" smtClean="0"/>
              <a:t>. Modes : </a:t>
            </a:r>
            <a:r>
              <a:rPr lang="fr-FR" sz="2200" b="1" i="1" dirty="0" smtClean="0"/>
              <a:t>'r'</a:t>
            </a:r>
            <a:r>
              <a:rPr lang="fr-FR" sz="2200" dirty="0" smtClean="0"/>
              <a:t>, </a:t>
            </a:r>
            <a:r>
              <a:rPr lang="fr-FR" sz="2200" b="1" i="1" dirty="0" smtClean="0"/>
              <a:t>'w'</a:t>
            </a:r>
            <a:r>
              <a:rPr lang="fr-FR" sz="2200" dirty="0" smtClean="0"/>
              <a:t> et </a:t>
            </a:r>
            <a:r>
              <a:rPr lang="fr-FR" sz="2200" b="1" i="1" dirty="0" smtClean="0"/>
              <a:t>'a'</a:t>
            </a:r>
            <a:r>
              <a:rPr lang="fr-FR" sz="2200" dirty="0" smtClean="0"/>
              <a:t>. Quelques méthodes :</a:t>
            </a:r>
          </a:p>
          <a:p>
            <a:pPr lvl="1"/>
            <a:r>
              <a:rPr lang="fr-FR" sz="2200" dirty="0" err="1" smtClean="0"/>
              <a:t>read</a:t>
            </a:r>
            <a:r>
              <a:rPr lang="fr-FR" sz="2200" dirty="0" smtClean="0"/>
              <a:t>() : lit tout le fichier dans une chaîne de caractères.</a:t>
            </a:r>
          </a:p>
          <a:p>
            <a:pPr lvl="1"/>
            <a:r>
              <a:rPr lang="fr-FR" sz="2200" dirty="0" err="1" smtClean="0"/>
              <a:t>readline</a:t>
            </a:r>
            <a:r>
              <a:rPr lang="fr-FR" sz="2200" dirty="0" smtClean="0"/>
              <a:t>() lit une seule ligne.</a:t>
            </a:r>
          </a:p>
          <a:p>
            <a:pPr lvl="1"/>
            <a:r>
              <a:rPr lang="fr-FR" sz="2200" dirty="0" err="1" smtClean="0"/>
              <a:t>readlines</a:t>
            </a:r>
            <a:r>
              <a:rPr lang="fr-FR" sz="2200" dirty="0" smtClean="0"/>
              <a:t>() lit tout le fichier dans une liste de chaînes.</a:t>
            </a:r>
          </a:p>
          <a:p>
            <a:pPr lvl="1"/>
            <a:r>
              <a:rPr lang="fr-FR" sz="2200" dirty="0" err="1" smtClean="0"/>
              <a:t>write</a:t>
            </a:r>
            <a:r>
              <a:rPr lang="fr-FR" sz="2200" dirty="0" smtClean="0"/>
              <a:t>(</a:t>
            </a:r>
            <a:r>
              <a:rPr lang="fr-FR" sz="2200" i="1" dirty="0" smtClean="0"/>
              <a:t>'string'</a:t>
            </a:r>
            <a:r>
              <a:rPr lang="fr-FR" sz="2200" dirty="0" smtClean="0"/>
              <a:t>) : écrit la chaine dans le fichier.</a:t>
            </a:r>
          </a:p>
          <a:p>
            <a:pPr lvl="1"/>
            <a:r>
              <a:rPr lang="fr-FR" sz="2200" dirty="0" err="1" smtClean="0"/>
              <a:t>writelines</a:t>
            </a:r>
            <a:r>
              <a:rPr lang="fr-FR" sz="2200" dirty="0" smtClean="0"/>
              <a:t>(</a:t>
            </a:r>
            <a:r>
              <a:rPr lang="fr-FR" sz="2200" i="1" dirty="0" err="1" smtClean="0"/>
              <a:t>sequence</a:t>
            </a:r>
            <a:r>
              <a:rPr lang="fr-FR" sz="2200" dirty="0" smtClean="0"/>
              <a:t>) : écrit la séquence dans le fichier, en mettant bout à bout les éléments.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67544" y="4509120"/>
            <a:ext cx="4032448" cy="2064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endParaRPr lang="fr-FR" sz="2000" dirty="0" smtClean="0"/>
          </a:p>
          <a:p>
            <a:r>
              <a:rPr lang="fr-FR" sz="2000" dirty="0" err="1" smtClean="0"/>
              <a:t>names</a:t>
            </a:r>
            <a:r>
              <a:rPr lang="fr-FR" sz="2000" dirty="0" smtClean="0"/>
              <a:t> = ['Yves', 'Jean', 'Dupont']</a:t>
            </a:r>
          </a:p>
          <a:p>
            <a:r>
              <a:rPr lang="fr-FR" sz="2000" dirty="0" smtClean="0"/>
              <a:t>file = open('names.txt', 'w')</a:t>
            </a:r>
          </a:p>
          <a:p>
            <a:r>
              <a:rPr lang="fr-FR" sz="2000" dirty="0" smtClean="0"/>
              <a:t>for </a:t>
            </a:r>
            <a:r>
              <a:rPr lang="fr-FR" sz="2000" dirty="0" err="1" smtClean="0"/>
              <a:t>name</a:t>
            </a:r>
            <a:r>
              <a:rPr lang="fr-FR" sz="2000" dirty="0" smtClean="0"/>
              <a:t> in </a:t>
            </a:r>
            <a:r>
              <a:rPr lang="fr-FR" sz="2000" dirty="0" err="1" smtClean="0"/>
              <a:t>names</a:t>
            </a:r>
            <a:r>
              <a:rPr lang="fr-FR" sz="2000" dirty="0" smtClean="0"/>
              <a:t>:</a:t>
            </a:r>
          </a:p>
          <a:p>
            <a:r>
              <a:rPr lang="fr-FR" sz="2000" dirty="0" smtClean="0"/>
              <a:t>    output = </a:t>
            </a:r>
            <a:r>
              <a:rPr lang="fr-FR" sz="2000" dirty="0" err="1" smtClean="0"/>
              <a:t>file.write</a:t>
            </a:r>
            <a:r>
              <a:rPr lang="fr-FR" sz="2000" dirty="0" smtClean="0"/>
              <a:t>(</a:t>
            </a:r>
            <a:r>
              <a:rPr lang="fr-FR" sz="2000" dirty="0" err="1" smtClean="0"/>
              <a:t>name</a:t>
            </a:r>
            <a:r>
              <a:rPr lang="fr-FR" sz="2000" dirty="0" smtClean="0"/>
              <a:t> + '\n')</a:t>
            </a:r>
          </a:p>
          <a:p>
            <a:r>
              <a:rPr lang="fr-FR" sz="2000" dirty="0" err="1" smtClean="0"/>
              <a:t>file.close</a:t>
            </a:r>
            <a:r>
              <a:rPr lang="fr-FR" sz="2000" dirty="0" smtClean="0"/>
              <a:t>()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860032" y="4572072"/>
            <a:ext cx="4032448" cy="1449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endParaRPr lang="fr-FR" sz="2000" dirty="0" smtClean="0"/>
          </a:p>
          <a:p>
            <a:r>
              <a:rPr lang="en-US" sz="2000" dirty="0" smtClean="0"/>
              <a:t>file = open('names.txt', 'r')</a:t>
            </a:r>
          </a:p>
          <a:p>
            <a:r>
              <a:rPr lang="en-US" sz="2000" dirty="0" smtClean="0"/>
              <a:t>for line in </a:t>
            </a:r>
            <a:r>
              <a:rPr lang="en-US" sz="2000" dirty="0" err="1" smtClean="0"/>
              <a:t>file.readlines</a:t>
            </a:r>
            <a:r>
              <a:rPr lang="en-US" sz="2000" dirty="0" smtClean="0"/>
              <a:t>():</a:t>
            </a:r>
          </a:p>
          <a:p>
            <a:r>
              <a:rPr lang="en-US" sz="2000" dirty="0" smtClean="0"/>
              <a:t>    print(line)</a:t>
            </a:r>
            <a:endParaRPr lang="fr-FR" sz="20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3131840" y="4437112"/>
            <a:ext cx="141989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write.py</a:t>
            </a:r>
            <a:endParaRPr lang="fr-FR" sz="2000" i="1" dirty="0"/>
          </a:p>
        </p:txBody>
      </p:sp>
      <p:sp>
        <p:nvSpPr>
          <p:cNvPr id="7" name="ZoneTexte 6"/>
          <p:cNvSpPr txBox="1"/>
          <p:nvPr/>
        </p:nvSpPr>
        <p:spPr>
          <a:xfrm>
            <a:off x="7740352" y="4437112"/>
            <a:ext cx="122413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read.py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03946"/>
          </a:xfrm>
        </p:spPr>
        <p:txBody>
          <a:bodyPr anchor="t"/>
          <a:lstStyle/>
          <a:p>
            <a:r>
              <a:rPr lang="fr-FR" dirty="0" smtClean="0"/>
              <a:t>Exercices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8136904" cy="432048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Écrivez un programme qui demande son nom à l’utilisateur, et qui l’affiche ensuite à l’écran avec un message d’accueil.</a:t>
            </a:r>
          </a:p>
          <a:p>
            <a:pPr marL="457200" indent="-457200">
              <a:buFont typeface="+mj-lt"/>
              <a:buAutoNum type="arabicParenR"/>
            </a:pPr>
            <a:endParaRPr lang="fr-FR" sz="2400" dirty="0" smtClean="0"/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Écrire un programme qui demande deux nombres à l’utilisateur, et qui affiche ensuite la somme, la différence et la multiplication de ces deux nombres.</a:t>
            </a:r>
          </a:p>
          <a:p>
            <a:pPr marL="457200" indent="-457200">
              <a:buFont typeface="+mj-lt"/>
              <a:buAutoNum type="arabicParenR"/>
            </a:pPr>
            <a:endParaRPr lang="fr-FR" sz="2400" dirty="0" smtClean="0"/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Améliorez le programme précédent en ajoutant la division. Faites attention à prendre en compte le cas où le deuxième nombre est nul.</a:t>
            </a:r>
          </a:p>
          <a:p>
            <a:pPr marL="457200" indent="-457200">
              <a:buFont typeface="+mj-lt"/>
              <a:buAutoNum type="arabicParenR"/>
            </a:pPr>
            <a:endParaRPr lang="fr-FR" sz="2400" dirty="0" smtClean="0"/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Écrire un programme qui récupère une liste de noms dans un fichier (un nom par ligne) et qui les trie par ordre alphabétique.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6217</TotalTime>
  <Words>632</Words>
  <Application>Microsoft Office PowerPoint</Application>
  <PresentationFormat>Affichage à l'écran (4:3)</PresentationFormat>
  <Paragraphs>88</Paragraphs>
  <Slides>6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Réseau</vt:lpstr>
      <vt:lpstr>Bases Python</vt:lpstr>
      <vt:lpstr>Questions abordées</vt:lpstr>
      <vt:lpstr>Formatage des affichages</vt:lpstr>
      <vt:lpstr>Affichage et saisie</vt:lpstr>
      <vt:lpstr>Fichiers</vt:lpstr>
      <vt:lpstr>Exercices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Cvs &amp; Subversion</dc:title>
  <dc:creator>David Chamont</dc:creator>
  <cp:lastModifiedBy>David Chamont</cp:lastModifiedBy>
  <cp:revision>300</cp:revision>
  <dcterms:created xsi:type="dcterms:W3CDTF">2007-10-24T08:45:24Z</dcterms:created>
  <dcterms:modified xsi:type="dcterms:W3CDTF">2011-09-20T06:54:39Z</dcterms:modified>
</cp:coreProperties>
</file>