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61230F-674A-4654-BE0B-7EEE0BCC7D15}" type="datetimeFigureOut">
              <a:rPr lang="fr-FR" smtClean="0"/>
              <a:pPr/>
              <a:t>05/12/2013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9D842D-2EFC-4424-A0F5-D25A577F9B8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C1548-1ECC-44A5-9E96-7FC961B52451}" type="datetime1">
              <a:rPr lang="fr-FR" smtClean="0"/>
              <a:pPr/>
              <a:t>05/12/2013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Stéphane Hormigos - LLR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92DB2-9B33-4EB1-9B39-6676BC91986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EBC4C-0541-4C21-8C1C-1B26F858ACD3}" type="datetime1">
              <a:rPr lang="fr-FR" smtClean="0"/>
              <a:pPr/>
              <a:t>05/12/2013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Stéphane Hormigos - LLR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92DB2-9B33-4EB1-9B39-6676BC91986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C02B7-B2FA-4718-8D64-A3DE5AC8D1CE}" type="datetime1">
              <a:rPr lang="fr-FR" smtClean="0"/>
              <a:pPr/>
              <a:t>05/12/2013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Stéphane Hormigos - LLR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92DB2-9B33-4EB1-9B39-6676BC91986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8AB33-6B08-4857-8F69-E2ED645EEFBD}" type="datetime1">
              <a:rPr lang="fr-FR" smtClean="0"/>
              <a:pPr/>
              <a:t>05/12/2013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Stéphane Hormigos - LLR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92DB2-9B33-4EB1-9B39-6676BC91986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4A2B9-ED90-495B-9C83-9AF52922AE28}" type="datetime1">
              <a:rPr lang="fr-FR" smtClean="0"/>
              <a:pPr/>
              <a:t>05/12/2013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Stéphane Hormigos - LLR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92DB2-9B33-4EB1-9B39-6676BC91986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99FF6-E43E-473B-81CF-98ED868BE417}" type="datetime1">
              <a:rPr lang="fr-FR" smtClean="0"/>
              <a:pPr/>
              <a:t>05/12/2013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Stéphane Hormigos - LLR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92DB2-9B33-4EB1-9B39-6676BC91986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28624-BCF7-4B5F-AA4A-5C528B1A8D6C}" type="datetime1">
              <a:rPr lang="fr-FR" smtClean="0"/>
              <a:pPr/>
              <a:t>05/12/2013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Stéphane Hormigos - LLR</a:t>
            </a: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92DB2-9B33-4EB1-9B39-6676BC91986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D568-03C9-4710-A8A5-DE25E07E9F78}" type="datetime1">
              <a:rPr lang="fr-FR" smtClean="0"/>
              <a:pPr/>
              <a:t>05/12/2013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Stéphane Hormigos - LLR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92DB2-9B33-4EB1-9B39-6676BC91986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D57DD-1139-4051-81B8-BF85994159A5}" type="datetime1">
              <a:rPr lang="fr-FR" smtClean="0"/>
              <a:pPr/>
              <a:t>05/12/2013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Stéphane Hormigos - LLR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92DB2-9B33-4EB1-9B39-6676BC91986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59349-5E28-4E87-AF65-2FE1172C1851}" type="datetime1">
              <a:rPr lang="fr-FR" smtClean="0"/>
              <a:pPr/>
              <a:t>05/12/2013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Stéphane Hormigos - LLR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92DB2-9B33-4EB1-9B39-6676BC91986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88265-1E1C-4FE7-BC28-79A6EEDF18D2}" type="datetime1">
              <a:rPr lang="fr-FR" smtClean="0"/>
              <a:pPr/>
              <a:t>05/12/2013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Stéphane Hormigos - LLR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92DB2-9B33-4EB1-9B39-6676BC91986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5CDED3-CC42-49C6-8490-2DD51570B67D}" type="datetime1">
              <a:rPr lang="fr-FR" smtClean="0"/>
              <a:pPr/>
              <a:t>05/12/2013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smtClean="0"/>
              <a:t>Stéphane Hormigos - LLR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392DB2-9B33-4EB1-9B39-6676BC91986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boitier1.jpg"/>
          <p:cNvPicPr>
            <a:picLocks noChangeAspect="1"/>
          </p:cNvPicPr>
          <p:nvPr/>
        </p:nvPicPr>
        <p:blipFill>
          <a:blip r:embed="rId2" cstate="print"/>
          <a:srcRect l="30855" t="18929" r="27878" b="27064"/>
          <a:stretch>
            <a:fillRect/>
          </a:stretch>
        </p:blipFill>
        <p:spPr>
          <a:xfrm>
            <a:off x="539552" y="1124743"/>
            <a:ext cx="3528392" cy="2556451"/>
          </a:xfrm>
          <a:prstGeom prst="rect">
            <a:avLst/>
          </a:prstGeom>
        </p:spPr>
      </p:pic>
      <p:pic>
        <p:nvPicPr>
          <p:cNvPr id="5" name="Image 4" descr="boitier2.jpg"/>
          <p:cNvPicPr>
            <a:picLocks noChangeAspect="1"/>
          </p:cNvPicPr>
          <p:nvPr/>
        </p:nvPicPr>
        <p:blipFill>
          <a:blip r:embed="rId3" cstate="print"/>
          <a:srcRect l="36569" t="22108" r="17713" b="25296"/>
          <a:stretch>
            <a:fillRect/>
          </a:stretch>
        </p:blipFill>
        <p:spPr>
          <a:xfrm>
            <a:off x="5315556" y="1340768"/>
            <a:ext cx="3731040" cy="2376264"/>
          </a:xfrm>
          <a:prstGeom prst="rect">
            <a:avLst/>
          </a:prstGeom>
        </p:spPr>
      </p:pic>
      <p:pic>
        <p:nvPicPr>
          <p:cNvPr id="7" name="Image 6" descr="face_boitier.jpg"/>
          <p:cNvPicPr>
            <a:picLocks noChangeAspect="1"/>
          </p:cNvPicPr>
          <p:nvPr/>
        </p:nvPicPr>
        <p:blipFill>
          <a:blip r:embed="rId4" cstate="print"/>
          <a:srcRect l="43137" t="27775" r="34804" b="36276"/>
          <a:stretch>
            <a:fillRect/>
          </a:stretch>
        </p:blipFill>
        <p:spPr>
          <a:xfrm>
            <a:off x="7380312" y="2924944"/>
            <a:ext cx="1568568" cy="1415198"/>
          </a:xfrm>
          <a:prstGeom prst="rect">
            <a:avLst/>
          </a:prstGeom>
        </p:spPr>
      </p:pic>
      <p:sp>
        <p:nvSpPr>
          <p:cNvPr id="22" name="ZoneTexte 21"/>
          <p:cNvSpPr txBox="1"/>
          <p:nvPr/>
        </p:nvSpPr>
        <p:spPr>
          <a:xfrm>
            <a:off x="611560" y="1196752"/>
            <a:ext cx="2168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u="sng" dirty="0" smtClean="0">
                <a:latin typeface="Times New Roman" pitchFamily="18" charset="0"/>
                <a:cs typeface="Times New Roman" pitchFamily="18" charset="0"/>
              </a:rPr>
              <a:t>FACE Adaptateur FC</a:t>
            </a:r>
            <a:endParaRPr lang="fr-FR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5436096" y="1196752"/>
            <a:ext cx="25912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u="sng" dirty="0" smtClean="0">
                <a:latin typeface="Times New Roman" pitchFamily="18" charset="0"/>
                <a:cs typeface="Times New Roman" pitchFamily="18" charset="0"/>
              </a:rPr>
              <a:t>FACE Connecteur LEMO</a:t>
            </a:r>
          </a:p>
          <a:p>
            <a:endParaRPr lang="fr-FR" dirty="0"/>
          </a:p>
        </p:txBody>
      </p:sp>
      <p:sp>
        <p:nvSpPr>
          <p:cNvPr id="24" name="ZoneTexte 23"/>
          <p:cNvSpPr txBox="1"/>
          <p:nvPr/>
        </p:nvSpPr>
        <p:spPr>
          <a:xfrm>
            <a:off x="2411760" y="188640"/>
            <a:ext cx="4159280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fr-FR" sz="3200" dirty="0" smtClean="0"/>
              <a:t>Boitier Test Easy Cosmic</a:t>
            </a:r>
            <a:endParaRPr lang="fr-FR" sz="3200" dirty="0"/>
          </a:p>
        </p:txBody>
      </p:sp>
      <p:pic>
        <p:nvPicPr>
          <p:cNvPr id="6" name="Image 5" descr="face_boitier_fc.jpg"/>
          <p:cNvPicPr>
            <a:picLocks noChangeAspect="1"/>
          </p:cNvPicPr>
          <p:nvPr/>
        </p:nvPicPr>
        <p:blipFill>
          <a:blip r:embed="rId5" cstate="print"/>
          <a:srcRect l="35098" t="27421" r="43333" b="36099"/>
          <a:stretch>
            <a:fillRect/>
          </a:stretch>
        </p:blipFill>
        <p:spPr>
          <a:xfrm>
            <a:off x="2915816" y="2636912"/>
            <a:ext cx="1512168" cy="1415939"/>
          </a:xfrm>
          <a:prstGeom prst="rect">
            <a:avLst/>
          </a:prstGeom>
        </p:spPr>
      </p:pic>
      <p:pic>
        <p:nvPicPr>
          <p:cNvPr id="25" name="Image 24" descr="Longueur.jpg"/>
          <p:cNvPicPr>
            <a:picLocks noChangeAspect="1"/>
          </p:cNvPicPr>
          <p:nvPr/>
        </p:nvPicPr>
        <p:blipFill>
          <a:blip r:embed="rId6" cstate="print"/>
          <a:srcRect l="20863" t="35776" r="16925" b="34353"/>
          <a:stretch>
            <a:fillRect/>
          </a:stretch>
        </p:blipFill>
        <p:spPr>
          <a:xfrm>
            <a:off x="2915816" y="5085184"/>
            <a:ext cx="4032448" cy="1071917"/>
          </a:xfrm>
          <a:prstGeom prst="rect">
            <a:avLst/>
          </a:prstGeom>
        </p:spPr>
      </p:pic>
      <p:cxnSp>
        <p:nvCxnSpPr>
          <p:cNvPr id="27" name="Connecteur droit avec flèche 26"/>
          <p:cNvCxnSpPr/>
          <p:nvPr/>
        </p:nvCxnSpPr>
        <p:spPr>
          <a:xfrm>
            <a:off x="2987824" y="5013176"/>
            <a:ext cx="3456384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9" name="Connecteur droit avec flèche 28"/>
          <p:cNvCxnSpPr/>
          <p:nvPr/>
        </p:nvCxnSpPr>
        <p:spPr>
          <a:xfrm>
            <a:off x="2843808" y="5157192"/>
            <a:ext cx="0" cy="93610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0" name="ZoneTexte 29"/>
          <p:cNvSpPr txBox="1"/>
          <p:nvPr/>
        </p:nvSpPr>
        <p:spPr>
          <a:xfrm>
            <a:off x="4211960" y="4725144"/>
            <a:ext cx="9621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86.5mm</a:t>
            </a:r>
            <a:endParaRPr lang="fr-FR" dirty="0"/>
          </a:p>
        </p:txBody>
      </p:sp>
      <p:sp>
        <p:nvSpPr>
          <p:cNvPr id="31" name="ZoneTexte 30"/>
          <p:cNvSpPr txBox="1"/>
          <p:nvPr/>
        </p:nvSpPr>
        <p:spPr>
          <a:xfrm rot="-5400000">
            <a:off x="2274737" y="5438231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24mm</a:t>
            </a:r>
            <a:endParaRPr lang="fr-FR" dirty="0"/>
          </a:p>
        </p:txBody>
      </p:sp>
      <p:cxnSp>
        <p:nvCxnSpPr>
          <p:cNvPr id="35" name="Connecteur droit avec flèche 34"/>
          <p:cNvCxnSpPr/>
          <p:nvPr/>
        </p:nvCxnSpPr>
        <p:spPr>
          <a:xfrm>
            <a:off x="2956901" y="4294094"/>
            <a:ext cx="144016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6" name="ZoneTexte 35"/>
          <p:cNvSpPr txBox="1"/>
          <p:nvPr/>
        </p:nvSpPr>
        <p:spPr>
          <a:xfrm>
            <a:off x="3347864" y="4005064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26mm</a:t>
            </a:r>
            <a:endParaRPr lang="fr-FR" dirty="0"/>
          </a:p>
        </p:txBody>
      </p:sp>
      <p:cxnSp>
        <p:nvCxnSpPr>
          <p:cNvPr id="38" name="Connecteur droit 37"/>
          <p:cNvCxnSpPr>
            <a:stCxn id="6" idx="3"/>
          </p:cNvCxnSpPr>
          <p:nvPr/>
        </p:nvCxnSpPr>
        <p:spPr>
          <a:xfrm>
            <a:off x="4427984" y="3344882"/>
            <a:ext cx="0" cy="948214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0" name="Connecteur droit 39"/>
          <p:cNvCxnSpPr>
            <a:stCxn id="6" idx="1"/>
          </p:cNvCxnSpPr>
          <p:nvPr/>
        </p:nvCxnSpPr>
        <p:spPr>
          <a:xfrm>
            <a:off x="2915816" y="3344882"/>
            <a:ext cx="0" cy="948214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2" name="Espace réservé du pied de page 4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Stéphane Hormigos - LLR</a:t>
            </a:r>
            <a:endParaRPr lang="fr-F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boitier3.jpg"/>
          <p:cNvPicPr>
            <a:picLocks noChangeAspect="1"/>
          </p:cNvPicPr>
          <p:nvPr/>
        </p:nvPicPr>
        <p:blipFill>
          <a:blip r:embed="rId2" cstate="print"/>
          <a:srcRect l="28137" t="12015" r="26373" b="29900"/>
          <a:stretch>
            <a:fillRect/>
          </a:stretch>
        </p:blipFill>
        <p:spPr>
          <a:xfrm>
            <a:off x="611560" y="1268760"/>
            <a:ext cx="3727321" cy="2634830"/>
          </a:xfrm>
          <a:prstGeom prst="rect">
            <a:avLst/>
          </a:prstGeom>
        </p:spPr>
      </p:pic>
      <p:pic>
        <p:nvPicPr>
          <p:cNvPr id="5" name="Image 4" descr="boitier5.jpg"/>
          <p:cNvPicPr>
            <a:picLocks noChangeAspect="1"/>
          </p:cNvPicPr>
          <p:nvPr/>
        </p:nvPicPr>
        <p:blipFill>
          <a:blip r:embed="rId3" cstate="print"/>
          <a:srcRect l="40784" t="27244" r="24510" b="24765"/>
          <a:stretch>
            <a:fillRect/>
          </a:stretch>
        </p:blipFill>
        <p:spPr>
          <a:xfrm>
            <a:off x="5292080" y="1340768"/>
            <a:ext cx="3173506" cy="2429436"/>
          </a:xfrm>
          <a:prstGeom prst="rect">
            <a:avLst/>
          </a:prstGeom>
        </p:spPr>
      </p:pic>
      <p:pic>
        <p:nvPicPr>
          <p:cNvPr id="6" name="Image 5" descr="boitier4.jpg"/>
          <p:cNvPicPr>
            <a:picLocks noChangeAspect="1"/>
          </p:cNvPicPr>
          <p:nvPr/>
        </p:nvPicPr>
        <p:blipFill>
          <a:blip r:embed="rId4" cstate="print"/>
          <a:srcRect l="46850" t="44311" r="38188" b="27241"/>
          <a:stretch>
            <a:fillRect/>
          </a:stretch>
        </p:blipFill>
        <p:spPr>
          <a:xfrm>
            <a:off x="2195736" y="4077072"/>
            <a:ext cx="1847005" cy="1944216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1691680" y="188640"/>
            <a:ext cx="5871287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Intérieur Boitier Test Easy Cosmic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4067944" y="4653136"/>
            <a:ext cx="24160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u="sng" dirty="0" smtClean="0">
                <a:latin typeface="Times New Roman" pitchFamily="18" charset="0"/>
                <a:cs typeface="Times New Roman" pitchFamily="18" charset="0"/>
              </a:rPr>
              <a:t>Tube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: Diam.Int 14mm</a:t>
            </a:r>
          </a:p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          Diam.Ext 22mm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6516216" y="3645024"/>
            <a:ext cx="20322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/>
              <a:t>Support Plastique PCB</a:t>
            </a:r>
            <a:endParaRPr lang="fr-FR" sz="1600" dirty="0"/>
          </a:p>
        </p:txBody>
      </p:sp>
      <p:cxnSp>
        <p:nvCxnSpPr>
          <p:cNvPr id="11" name="Connecteur droit avec flèche 10"/>
          <p:cNvCxnSpPr>
            <a:stCxn id="9" idx="0"/>
          </p:cNvCxnSpPr>
          <p:nvPr/>
        </p:nvCxnSpPr>
        <p:spPr>
          <a:xfrm flipH="1" flipV="1">
            <a:off x="6876256" y="3140968"/>
            <a:ext cx="656072" cy="5040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Espace réservé du pied de page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Stéphane Hormigos - LLR</a:t>
            </a:r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6444208" y="3933056"/>
            <a:ext cx="21579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i="1" dirty="0" smtClean="0"/>
              <a:t>Dimension PCB : 50x10x1.6</a:t>
            </a:r>
            <a:endParaRPr lang="fr-FR" sz="1400" i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40</Words>
  <Application>Microsoft Office PowerPoint</Application>
  <PresentationFormat>Affichage à l'écran (4:3)</PresentationFormat>
  <Paragraphs>13</Paragraphs>
  <Slides>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3" baseType="lpstr">
      <vt:lpstr>Thème Office</vt:lpstr>
      <vt:lpstr>Diapositive 1</vt:lpstr>
      <vt:lpstr>Diapositive 2</vt:lpstr>
    </vt:vector>
  </TitlesOfParts>
  <Company>LLR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Stéphane</dc:creator>
  <cp:lastModifiedBy>Stéphane</cp:lastModifiedBy>
  <cp:revision>8</cp:revision>
  <dcterms:created xsi:type="dcterms:W3CDTF">2013-12-05T14:12:14Z</dcterms:created>
  <dcterms:modified xsi:type="dcterms:W3CDTF">2013-12-05T15:08:41Z</dcterms:modified>
</cp:coreProperties>
</file>